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329" r:id="rId9"/>
    <p:sldId id="263" r:id="rId10"/>
    <p:sldId id="264" r:id="rId11"/>
    <p:sldId id="265" r:id="rId12"/>
    <p:sldId id="312" r:id="rId13"/>
    <p:sldId id="313" r:id="rId14"/>
    <p:sldId id="314" r:id="rId15"/>
    <p:sldId id="266" r:id="rId16"/>
    <p:sldId id="267" r:id="rId17"/>
    <p:sldId id="315" r:id="rId18"/>
    <p:sldId id="268" r:id="rId19"/>
    <p:sldId id="269" r:id="rId20"/>
    <p:sldId id="274" r:id="rId21"/>
    <p:sldId id="317" r:id="rId22"/>
    <p:sldId id="318" r:id="rId23"/>
    <p:sldId id="275" r:id="rId24"/>
    <p:sldId id="319" r:id="rId25"/>
    <p:sldId id="276" r:id="rId26"/>
    <p:sldId id="277" r:id="rId27"/>
    <p:sldId id="278" r:id="rId28"/>
    <p:sldId id="320" r:id="rId29"/>
    <p:sldId id="279" r:id="rId30"/>
    <p:sldId id="280" r:id="rId31"/>
    <p:sldId id="281" r:id="rId32"/>
    <p:sldId id="282" r:id="rId33"/>
    <p:sldId id="323" r:id="rId34"/>
    <p:sldId id="324" r:id="rId35"/>
    <p:sldId id="321" r:id="rId36"/>
    <p:sldId id="32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307" r:id="rId52"/>
    <p:sldId id="308" r:id="rId53"/>
    <p:sldId id="299" r:id="rId54"/>
    <p:sldId id="300" r:id="rId55"/>
    <p:sldId id="301" r:id="rId56"/>
    <p:sldId id="302" r:id="rId57"/>
    <p:sldId id="303" r:id="rId58"/>
    <p:sldId id="304" r:id="rId59"/>
    <p:sldId id="305" r:id="rId60"/>
    <p:sldId id="309" r:id="rId61"/>
    <p:sldId id="325" r:id="rId62"/>
    <p:sldId id="326" r:id="rId63"/>
    <p:sldId id="327" r:id="rId64"/>
    <p:sldId id="328" r:id="rId65"/>
  </p:sldIdLst>
  <p:sldSz cx="1216183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2280" autoAdjust="0"/>
  </p:normalViewPr>
  <p:slideViewPr>
    <p:cSldViewPr>
      <p:cViewPr>
        <p:scale>
          <a:sx n="77" d="100"/>
          <a:sy n="77" d="100"/>
        </p:scale>
        <p:origin x="-432" y="198"/>
      </p:cViewPr>
      <p:guideLst>
        <p:guide orient="horz" pos="2160"/>
        <p:guide pos="3831"/>
      </p:guideLst>
    </p:cSldViewPr>
  </p:slideViewPr>
  <p:notesTextViewPr>
    <p:cViewPr>
      <p:scale>
        <a:sx n="100" d="100"/>
        <a:sy n="100" d="100"/>
      </p:scale>
      <p:origin x="0" y="0"/>
    </p:cViewPr>
  </p:notesTextViewPr>
  <p:gridSpacing cx="73737788" cy="7373778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EF4DA4-F780-439B-B756-C9FDFBA522D1}" type="datetimeFigureOut">
              <a:rPr lang="en-US" smtClean="0"/>
              <a:pPr/>
              <a:t>11/3/2022</a:t>
            </a:fld>
            <a:endParaRPr lang="en-US"/>
          </a:p>
        </p:txBody>
      </p:sp>
      <p:sp>
        <p:nvSpPr>
          <p:cNvPr id="4" name="Slide Image Placeholder 3"/>
          <p:cNvSpPr>
            <a:spLocks noGrp="1" noRot="1" noChangeAspect="1"/>
          </p:cNvSpPr>
          <p:nvPr>
            <p:ph type="sldImg" idx="2"/>
          </p:nvPr>
        </p:nvSpPr>
        <p:spPr>
          <a:xfrm>
            <a:off x="388938" y="685800"/>
            <a:ext cx="6080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59A312-A3DE-4F7F-AFEB-66B07CFC1B6A}" type="slidenum">
              <a:rPr lang="en-US" smtClean="0"/>
              <a:pPr/>
              <a:t>‹#›</a:t>
            </a:fld>
            <a:endParaRPr lang="en-US"/>
          </a:p>
        </p:txBody>
      </p:sp>
    </p:spTree>
    <p:extLst>
      <p:ext uri="{BB962C8B-B14F-4D97-AF65-F5344CB8AC3E}">
        <p14:creationId xmlns:p14="http://schemas.microsoft.com/office/powerpoint/2010/main" xmlns="" val="529517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59A312-A3DE-4F7F-AFEB-66B07CFC1B6A}" type="slidenum">
              <a:rPr lang="en-US" smtClean="0"/>
              <a:pPr/>
              <a:t>6</a:t>
            </a:fld>
            <a:endParaRPr lang="en-US"/>
          </a:p>
        </p:txBody>
      </p:sp>
    </p:spTree>
    <p:extLst>
      <p:ext uri="{BB962C8B-B14F-4D97-AF65-F5344CB8AC3E}">
        <p14:creationId xmlns:p14="http://schemas.microsoft.com/office/powerpoint/2010/main" xmlns="" val="262167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A59A312-A3DE-4F7F-AFEB-66B07CFC1B6A}" type="slidenum">
              <a:rPr lang="en-US" smtClean="0"/>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2138" y="2130426"/>
            <a:ext cx="10337562"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4276" y="3886200"/>
            <a:ext cx="8513287"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7332" y="274639"/>
            <a:ext cx="2736414"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8092" y="274639"/>
            <a:ext cx="800654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0702" y="4406901"/>
            <a:ext cx="10337562"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0702" y="2906713"/>
            <a:ext cx="10337562"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8092" y="1600201"/>
            <a:ext cx="537147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2268" y="1600201"/>
            <a:ext cx="537147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8092" y="1535113"/>
            <a:ext cx="537359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8092" y="2174875"/>
            <a:ext cx="537359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8046" y="1535113"/>
            <a:ext cx="537570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8046" y="2174875"/>
            <a:ext cx="537570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93" y="273050"/>
            <a:ext cx="400116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54941" y="273051"/>
            <a:ext cx="679880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8093" y="1435101"/>
            <a:ext cx="400116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3805" y="4800600"/>
            <a:ext cx="7297103"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3805" y="612775"/>
            <a:ext cx="7297103"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3805" y="5367338"/>
            <a:ext cx="7297103"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8092" y="274638"/>
            <a:ext cx="10945654"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8092" y="1600201"/>
            <a:ext cx="10945654"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8092" y="6356351"/>
            <a:ext cx="283776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11/3/2022</a:t>
            </a:fld>
            <a:endParaRPr lang="en-US"/>
          </a:p>
        </p:txBody>
      </p:sp>
      <p:sp>
        <p:nvSpPr>
          <p:cNvPr id="5" name="Footer Placeholder 4"/>
          <p:cNvSpPr>
            <a:spLocks noGrp="1"/>
          </p:cNvSpPr>
          <p:nvPr>
            <p:ph type="ftr" sz="quarter" idx="3"/>
          </p:nvPr>
        </p:nvSpPr>
        <p:spPr>
          <a:xfrm>
            <a:off x="4155295" y="6356351"/>
            <a:ext cx="385124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15984" y="6356351"/>
            <a:ext cx="2837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46919" y="2189185"/>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a:spLocks noGrp="1"/>
          </p:cNvSpPr>
          <p:nvPr>
            <p:ph type="title"/>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b="1" dirty="0" smtClean="0">
                <a:solidFill>
                  <a:schemeClr val="tx1"/>
                </a:solidFill>
              </a:rPr>
              <a:t>Maven Web  Project in Eclipse</a:t>
            </a:r>
            <a:endParaRPr lang="en-US" sz="3600" b="1" dirty="0">
              <a:solidFill>
                <a:schemeClr val="tx1"/>
              </a:solidFill>
            </a:endParaRPr>
          </a:p>
        </p:txBody>
      </p:sp>
      <p:sp>
        <p:nvSpPr>
          <p:cNvPr id="2" name="TextBox 1"/>
          <p:cNvSpPr txBox="1"/>
          <p:nvPr/>
        </p:nvSpPr>
        <p:spPr>
          <a:xfrm>
            <a:off x="746919" y="1371600"/>
            <a:ext cx="5149794" cy="461665"/>
          </a:xfrm>
          <a:prstGeom prst="rect">
            <a:avLst/>
          </a:prstGeom>
          <a:noFill/>
        </p:spPr>
        <p:txBody>
          <a:bodyPr wrap="square" rtlCol="0">
            <a:spAutoFit/>
          </a:bodyPr>
          <a:lstStyle/>
          <a:p>
            <a:r>
              <a:rPr lang="en-US" sz="2400" dirty="0" smtClean="0"/>
              <a:t>Go to- </a:t>
            </a:r>
            <a:r>
              <a:rPr lang="en-US" sz="2400" dirty="0"/>
              <a:t>&gt; File - &gt; New -&gt; Maven Project</a:t>
            </a:r>
          </a:p>
        </p:txBody>
      </p:sp>
    </p:spTree>
    <p:extLst>
      <p:ext uri="{BB962C8B-B14F-4D97-AF65-F5344CB8AC3E}">
        <p14:creationId xmlns:p14="http://schemas.microsoft.com/office/powerpoint/2010/main" xmlns="" val="22505490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85800"/>
          </a:xfrm>
        </p:spPr>
        <p:txBody>
          <a:bodyPr>
            <a:noAutofit/>
          </a:bodyPr>
          <a:lstStyle/>
          <a:p>
            <a:r>
              <a:rPr lang="en-US" sz="2400" dirty="0" smtClean="0"/>
              <a:t>Now again run </a:t>
            </a:r>
            <a:r>
              <a:rPr lang="en-US" sz="2400" dirty="0"/>
              <a:t>the project right </a:t>
            </a:r>
            <a:r>
              <a:rPr lang="en-US" sz="2400" dirty="0" smtClean="0"/>
              <a:t>click  </a:t>
            </a:r>
            <a:r>
              <a:rPr lang="en-US" sz="2400" dirty="0"/>
              <a:t>and Run </a:t>
            </a:r>
            <a:r>
              <a:rPr lang="en-US" sz="2400" dirty="0" smtClean="0"/>
              <a:t>as </a:t>
            </a:r>
            <a:r>
              <a:rPr lang="en-US" sz="2400" dirty="0"/>
              <a:t>Maven </a:t>
            </a:r>
            <a:r>
              <a:rPr lang="en-US" sz="2400" dirty="0" smtClean="0"/>
              <a:t>Install – to add artifacts  to the project</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37699"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170971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09600"/>
          </a:xfrm>
        </p:spPr>
        <p:txBody>
          <a:bodyPr>
            <a:normAutofit/>
          </a:bodyPr>
          <a:lstStyle/>
          <a:p>
            <a:pPr algn="l"/>
            <a:r>
              <a:rPr lang="en-US" sz="2400" dirty="0"/>
              <a:t>Here we can  see the console for Build Success</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41999"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892348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143000"/>
            <a:ext cx="10945654" cy="838200"/>
          </a:xfrm>
        </p:spPr>
        <p:txBody>
          <a:bodyPr>
            <a:normAutofit/>
          </a:bodyPr>
          <a:lstStyle/>
          <a:p>
            <a:pPr algn="l"/>
            <a:r>
              <a:rPr lang="en-US" sz="2400" dirty="0" smtClean="0"/>
              <a:t>Again </a:t>
            </a:r>
            <a:r>
              <a:rPr lang="en-US" sz="2400" dirty="0"/>
              <a:t>run the </a:t>
            </a:r>
            <a:r>
              <a:rPr lang="en-US" sz="2400" dirty="0" smtClean="0"/>
              <a:t>project </a:t>
            </a:r>
            <a:r>
              <a:rPr lang="en-US" sz="2400" dirty="0"/>
              <a:t>Maven </a:t>
            </a:r>
            <a:r>
              <a:rPr lang="en-US" sz="2400" dirty="0" smtClean="0"/>
              <a:t>test </a:t>
            </a:r>
            <a:r>
              <a:rPr lang="en-US" sz="2400" dirty="0"/>
              <a:t>– </a:t>
            </a:r>
            <a:r>
              <a:rPr lang="en-US" sz="2400" dirty="0" smtClean="0"/>
              <a:t>to test the project</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46919" y="1981200"/>
            <a:ext cx="11048999"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1539128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09600"/>
          </a:xfrm>
        </p:spPr>
        <p:txBody>
          <a:bodyPr>
            <a:normAutofit/>
          </a:bodyPr>
          <a:lstStyle/>
          <a:p>
            <a:pPr algn="l"/>
            <a:r>
              <a:rPr lang="en-US" sz="2400" dirty="0"/>
              <a:t>Here we can  see the console for Build Success</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41999"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705309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85800"/>
          </a:xfrm>
        </p:spPr>
        <p:txBody>
          <a:bodyPr>
            <a:noAutofit/>
          </a:bodyPr>
          <a:lstStyle/>
          <a:p>
            <a:r>
              <a:rPr lang="en-US" sz="2400" dirty="0" smtClean="0"/>
              <a:t>Now  </a:t>
            </a:r>
            <a:r>
              <a:rPr lang="en-US" sz="2400" dirty="0"/>
              <a:t>run the project </a:t>
            </a:r>
            <a:r>
              <a:rPr lang="en-US" sz="2400" dirty="0" smtClean="0"/>
              <a:t>Run as </a:t>
            </a:r>
            <a:r>
              <a:rPr lang="en-US" sz="2400" dirty="0"/>
              <a:t>Maven </a:t>
            </a:r>
            <a:r>
              <a:rPr lang="en-US" sz="2400" dirty="0" smtClean="0"/>
              <a:t>Build – it creates JAR/WAR files to the project</a:t>
            </a:r>
            <a:endParaRPr lang="en-US" sz="2400" dirty="0"/>
          </a:p>
        </p:txBody>
      </p:sp>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823119" y="1981200"/>
            <a:ext cx="11125199"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13496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143000"/>
            <a:ext cx="10945654" cy="762000"/>
          </a:xfrm>
        </p:spPr>
        <p:txBody>
          <a:bodyPr>
            <a:normAutofit/>
          </a:bodyPr>
          <a:lstStyle/>
          <a:p>
            <a:pPr algn="l"/>
            <a:r>
              <a:rPr lang="en-US" sz="2400" dirty="0" smtClean="0"/>
              <a:t>Here specify the goals -&gt; they clean install test or Package ,click -&gt; Apply &amp; Run</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214179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143000"/>
            <a:ext cx="10945654" cy="762000"/>
          </a:xfrm>
        </p:spPr>
        <p:txBody>
          <a:bodyPr>
            <a:normAutofit/>
          </a:bodyPr>
          <a:lstStyle/>
          <a:p>
            <a:pPr algn="l"/>
            <a:r>
              <a:rPr lang="en-US" sz="2400" dirty="0" smtClean="0"/>
              <a:t>We see the console output</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2885"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19336454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143000"/>
            <a:ext cx="10945654" cy="762000"/>
          </a:xfrm>
        </p:spPr>
        <p:txBody>
          <a:bodyPr>
            <a:normAutofit/>
          </a:bodyPr>
          <a:lstStyle/>
          <a:p>
            <a:pPr algn="l"/>
            <a:r>
              <a:rPr lang="en-US" sz="2400" dirty="0" smtClean="0"/>
              <a:t>Now run the project as Run on server  </a:t>
            </a:r>
            <a:endParaRPr lang="en-US" sz="2400" dirty="0"/>
          </a:p>
        </p:txBody>
      </p:sp>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518320" y="2057400"/>
            <a:ext cx="11643518"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834754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533400"/>
          </a:xfrm>
        </p:spPr>
        <p:txBody>
          <a:bodyPr>
            <a:normAutofit/>
          </a:bodyPr>
          <a:lstStyle/>
          <a:p>
            <a:pPr algn="l"/>
            <a:r>
              <a:rPr lang="en-US" sz="2400" dirty="0" smtClean="0"/>
              <a:t>Here we have to select the tomcat server ,Click -&gt; Finish</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85542"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180627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533400"/>
          </a:xfrm>
        </p:spPr>
        <p:txBody>
          <a:bodyPr>
            <a:normAutofit/>
          </a:bodyPr>
          <a:lstStyle/>
          <a:p>
            <a:pPr algn="l"/>
            <a:r>
              <a:rPr lang="en-US" sz="2400" dirty="0" smtClean="0"/>
              <a:t>Here we can see output here</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20228"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745227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533400"/>
          </a:xfrm>
        </p:spPr>
        <p:txBody>
          <a:bodyPr>
            <a:normAutofit/>
          </a:bodyPr>
          <a:lstStyle/>
          <a:p>
            <a:pPr algn="l"/>
            <a:r>
              <a:rPr lang="en-US" sz="2400" dirty="0" smtClean="0"/>
              <a:t>Select the Maven Project</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537874"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9522170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143000"/>
            <a:ext cx="10945654" cy="685800"/>
          </a:xfrm>
        </p:spPr>
        <p:txBody>
          <a:bodyPr>
            <a:normAutofit/>
          </a:bodyPr>
          <a:lstStyle/>
          <a:p>
            <a:pPr algn="l"/>
            <a:r>
              <a:rPr lang="en-US" sz="2400" dirty="0" smtClean="0"/>
              <a:t>Now come  </a:t>
            </a:r>
            <a:r>
              <a:rPr lang="en-US" sz="2400" dirty="0" err="1" smtClean="0"/>
              <a:t>Git</a:t>
            </a:r>
            <a:r>
              <a:rPr lang="en-US" sz="2400" dirty="0" smtClean="0"/>
              <a:t> hub ,here create a empty repository to get the maven web project</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2885"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smtClean="0">
                <a:solidFill>
                  <a:schemeClr val="tx1"/>
                </a:solidFill>
              </a:rPr>
              <a:t>Maven Project in Eclipse</a:t>
            </a:r>
            <a:endParaRPr lang="en-US" sz="3600" b="1" dirty="0">
              <a:solidFill>
                <a:schemeClr val="tx1"/>
              </a:solidFill>
            </a:endParaRPr>
          </a:p>
        </p:txBody>
      </p:sp>
    </p:spTree>
    <p:extLst>
      <p:ext uri="{BB962C8B-B14F-4D97-AF65-F5344CB8AC3E}">
        <p14:creationId xmlns:p14="http://schemas.microsoft.com/office/powerpoint/2010/main" xmlns="" val="2438742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533400"/>
          </a:xfrm>
        </p:spPr>
        <p:txBody>
          <a:bodyPr>
            <a:normAutofit/>
          </a:bodyPr>
          <a:lstStyle/>
          <a:p>
            <a:pPr algn="l"/>
            <a:r>
              <a:rPr lang="en-US" sz="2400" dirty="0" smtClean="0"/>
              <a:t>To get the path Right click ,and select the properties</a:t>
            </a:r>
            <a:endParaRPr lang="en-US" sz="2400" dirty="0"/>
          </a:p>
        </p:txBody>
      </p:sp>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46919" y="2057400"/>
            <a:ext cx="11414919"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08179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533400"/>
          </a:xfrm>
        </p:spPr>
        <p:txBody>
          <a:bodyPr>
            <a:normAutofit/>
          </a:bodyPr>
          <a:lstStyle/>
          <a:p>
            <a:pPr algn="l"/>
            <a:r>
              <a:rPr lang="en-US" sz="2400" dirty="0" smtClean="0"/>
              <a:t>From here we copy the path of eclipse workspace.</a:t>
            </a:r>
            <a:endParaRPr lang="en-US" sz="2400" dirty="0"/>
          </a:p>
        </p:txBody>
      </p:sp>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546780" y="1905000"/>
            <a:ext cx="11615057"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50808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600200"/>
            <a:ext cx="10945654" cy="533400"/>
          </a:xfrm>
        </p:spPr>
        <p:txBody>
          <a:bodyPr>
            <a:normAutofit/>
          </a:bodyPr>
          <a:lstStyle/>
          <a:p>
            <a:pPr algn="l"/>
            <a:r>
              <a:rPr lang="en-US" sz="2400" dirty="0" smtClean="0"/>
              <a:t>Change the directory to eclipse workspace </a:t>
            </a:r>
            <a:endParaRPr lang="en-US" sz="2400" dirty="0"/>
          </a:p>
        </p:txBody>
      </p:sp>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518319" y="2133600"/>
            <a:ext cx="11429999"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66640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838200"/>
          </a:xfrm>
        </p:spPr>
        <p:txBody>
          <a:bodyPr>
            <a:normAutofit/>
          </a:bodyPr>
          <a:lstStyle/>
          <a:p>
            <a:pPr algn="l"/>
            <a:r>
              <a:rPr lang="en-US" sz="2400" dirty="0" smtClean="0"/>
              <a:t>After getting in the path ,go for </a:t>
            </a:r>
            <a:r>
              <a:rPr lang="en-US" sz="2400" dirty="0" err="1" smtClean="0"/>
              <a:t>ls</a:t>
            </a:r>
            <a:r>
              <a:rPr lang="en-US" sz="2400" dirty="0" smtClean="0"/>
              <a:t>, </a:t>
            </a:r>
            <a:r>
              <a:rPr lang="en-US" sz="2400" dirty="0" err="1" smtClean="0"/>
              <a:t>git</a:t>
            </a:r>
            <a:r>
              <a:rPr lang="en-US" sz="2400" dirty="0" smtClean="0"/>
              <a:t>  </a:t>
            </a:r>
            <a:r>
              <a:rPr lang="en-US" sz="2400" dirty="0" err="1" smtClean="0"/>
              <a:t>init</a:t>
            </a:r>
            <a:r>
              <a:rPr lang="en-US" sz="2400" dirty="0" smtClean="0"/>
              <a:t> and  </a:t>
            </a:r>
            <a:r>
              <a:rPr lang="en-US" sz="2400" dirty="0" err="1" smtClean="0"/>
              <a:t>git</a:t>
            </a:r>
            <a:r>
              <a:rPr lang="en-US" sz="2400" dirty="0" smtClean="0"/>
              <a:t> add .</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63770" y="19812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896286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447800"/>
            <a:ext cx="10945654" cy="533400"/>
          </a:xfrm>
        </p:spPr>
        <p:txBody>
          <a:bodyPr>
            <a:normAutofit/>
          </a:bodyPr>
          <a:lstStyle/>
          <a:p>
            <a:pPr algn="l"/>
            <a:r>
              <a:rPr lang="en-US" sz="2400" dirty="0"/>
              <a:t>a</a:t>
            </a:r>
            <a:r>
              <a:rPr lang="en-US" sz="2400" dirty="0" smtClean="0"/>
              <a:t>nd go for </a:t>
            </a:r>
            <a:r>
              <a:rPr lang="en-US" sz="2400" dirty="0" err="1" smtClean="0"/>
              <a:t>git</a:t>
            </a:r>
            <a:r>
              <a:rPr lang="en-US" sz="2400" dirty="0" smtClean="0"/>
              <a:t> commit</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283256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09600"/>
          </a:xfrm>
        </p:spPr>
        <p:txBody>
          <a:bodyPr>
            <a:normAutofit/>
          </a:bodyPr>
          <a:lstStyle/>
          <a:p>
            <a:pPr algn="l"/>
            <a:r>
              <a:rPr lang="en-US" sz="2400" dirty="0" smtClean="0"/>
              <a:t>Now push into the </a:t>
            </a:r>
            <a:r>
              <a:rPr lang="en-US" sz="2400" dirty="0" err="1" smtClean="0"/>
              <a:t>git</a:t>
            </a:r>
            <a:r>
              <a:rPr lang="en-US" sz="2400" dirty="0" smtClean="0"/>
              <a:t> hub .</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79321"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484577"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1092422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447800"/>
            <a:ext cx="10945654" cy="457200"/>
          </a:xfrm>
        </p:spPr>
        <p:txBody>
          <a:bodyPr>
            <a:normAutofit fontScale="90000"/>
          </a:bodyPr>
          <a:lstStyle/>
          <a:p>
            <a:pPr algn="l"/>
            <a:r>
              <a:rPr lang="en-US" sz="2400" dirty="0" smtClean="0"/>
              <a:t>After pushing from </a:t>
            </a:r>
            <a:r>
              <a:rPr lang="en-US" sz="2400" dirty="0" err="1" smtClean="0"/>
              <a:t>git</a:t>
            </a:r>
            <a:r>
              <a:rPr lang="en-US" sz="2400" dirty="0" smtClean="0"/>
              <a:t> bash ,now refresh the </a:t>
            </a:r>
            <a:r>
              <a:rPr lang="en-US" sz="2400" dirty="0" err="1" smtClean="0"/>
              <a:t>git</a:t>
            </a:r>
            <a:r>
              <a:rPr lang="en-US" sz="2400" dirty="0" smtClean="0"/>
              <a:t> hub we see all the files are reflected here.</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60660"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6081905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447800"/>
            <a:ext cx="10945654" cy="533400"/>
          </a:xfrm>
        </p:spPr>
        <p:txBody>
          <a:bodyPr>
            <a:normAutofit/>
          </a:bodyPr>
          <a:lstStyle/>
          <a:p>
            <a:pPr algn="l"/>
            <a:r>
              <a:rPr lang="en-US" sz="2400" dirty="0" smtClean="0"/>
              <a:t>Now come to </a:t>
            </a:r>
            <a:r>
              <a:rPr lang="en-US" sz="2400" dirty="0" err="1" smtClean="0"/>
              <a:t>jenkins</a:t>
            </a:r>
            <a:r>
              <a:rPr lang="en-US" sz="2400" dirty="0" smtClean="0"/>
              <a:t> ,here we will create the new item</a:t>
            </a:r>
            <a:endParaRPr lang="en-US" sz="2400" dirty="0"/>
          </a:p>
        </p:txBody>
      </p:sp>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pic>
        <p:nvPicPr>
          <p:cNvPr id="6" name="Picture 3"/>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46919" y="2057400"/>
            <a:ext cx="10717054"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000187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457200"/>
          </a:xfrm>
        </p:spPr>
        <p:txBody>
          <a:bodyPr>
            <a:normAutofit/>
          </a:bodyPr>
          <a:lstStyle/>
          <a:p>
            <a:pPr algn="l"/>
            <a:r>
              <a:rPr lang="en-US" sz="2400" dirty="0" smtClean="0"/>
              <a:t>Name it, and  select as -&gt; freestyle project ,click on-&gt; ok.</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19812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1645847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762000"/>
          </a:xfrm>
        </p:spPr>
        <p:txBody>
          <a:bodyPr>
            <a:normAutofit/>
          </a:bodyPr>
          <a:lstStyle/>
          <a:p>
            <a:pPr algn="l"/>
            <a:r>
              <a:rPr lang="en-US" sz="2400" dirty="0" smtClean="0"/>
              <a:t>Click -&gt; Next</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48926" y="19812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828844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85800"/>
          </a:xfrm>
        </p:spPr>
        <p:txBody>
          <a:bodyPr>
            <a:normAutofit/>
          </a:bodyPr>
          <a:lstStyle/>
          <a:p>
            <a:pPr algn="l"/>
            <a:r>
              <a:rPr lang="en-US" sz="2400" dirty="0" smtClean="0"/>
              <a:t>Copy the </a:t>
            </a:r>
            <a:r>
              <a:rPr lang="en-US" sz="2400" dirty="0" err="1" smtClean="0"/>
              <a:t>git</a:t>
            </a:r>
            <a:r>
              <a:rPr lang="en-US" sz="2400" dirty="0" smtClean="0"/>
              <a:t> hub http code </a:t>
            </a:r>
            <a:endParaRPr lang="en-US" sz="2400"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785542" y="19812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7970348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85800"/>
          </a:xfrm>
        </p:spPr>
        <p:txBody>
          <a:bodyPr>
            <a:normAutofit/>
          </a:bodyPr>
          <a:lstStyle/>
          <a:p>
            <a:pPr algn="l"/>
            <a:r>
              <a:rPr lang="en-US" sz="2400" dirty="0" smtClean="0"/>
              <a:t>Paste the code in GIT URL ,check for master /main.</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1584206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094" y="1197429"/>
            <a:ext cx="10945654" cy="693738"/>
          </a:xfrm>
        </p:spPr>
        <p:txBody>
          <a:bodyPr>
            <a:normAutofit/>
          </a:bodyPr>
          <a:lstStyle/>
          <a:p>
            <a:pPr algn="l"/>
            <a:r>
              <a:rPr lang="en-US" sz="2400" dirty="0" smtClean="0"/>
              <a:t>Here we going for main.</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85542" y="19812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791696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85800"/>
          </a:xfrm>
        </p:spPr>
        <p:txBody>
          <a:bodyPr>
            <a:normAutofit/>
          </a:bodyPr>
          <a:lstStyle/>
          <a:p>
            <a:pPr algn="l"/>
            <a:r>
              <a:rPr lang="en-US" sz="2400" dirty="0"/>
              <a:t>Now in Build, Invoke top-level Maven targets</a:t>
            </a:r>
          </a:p>
        </p:txBody>
      </p:sp>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823119" y="1981200"/>
            <a:ext cx="11201399"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404112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85800"/>
          </a:xfrm>
        </p:spPr>
        <p:txBody>
          <a:bodyPr>
            <a:normAutofit/>
          </a:bodyPr>
          <a:lstStyle/>
          <a:p>
            <a:pPr algn="l"/>
            <a:r>
              <a:rPr lang="en-US" sz="2400" dirty="0"/>
              <a:t>Select the Maven path which is already set in the global credentials in Manage Jenkins</a:t>
            </a:r>
          </a:p>
        </p:txBody>
      </p:sp>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70719" y="2133600"/>
            <a:ext cx="112014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404112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85800"/>
          </a:xfrm>
        </p:spPr>
        <p:txBody>
          <a:bodyPr>
            <a:normAutofit/>
          </a:bodyPr>
          <a:lstStyle/>
          <a:p>
            <a:pPr algn="l"/>
            <a:r>
              <a:rPr lang="en-US" sz="2400" dirty="0"/>
              <a:t>Select the Maven path which is already set in the global credentials in Manage Jenkins</a:t>
            </a:r>
          </a:p>
        </p:txBody>
      </p:sp>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70719" y="2133600"/>
            <a:ext cx="112014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862222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85800"/>
          </a:xfrm>
        </p:spPr>
        <p:txBody>
          <a:bodyPr>
            <a:normAutofit/>
          </a:bodyPr>
          <a:lstStyle/>
          <a:p>
            <a:pPr algn="l"/>
            <a:r>
              <a:rPr lang="en-US" sz="2400" dirty="0" smtClean="0"/>
              <a:t>Now we follow </a:t>
            </a:r>
            <a:r>
              <a:rPr lang="en-US" sz="2400" dirty="0"/>
              <a:t>the </a:t>
            </a:r>
            <a:r>
              <a:rPr lang="en-US" sz="2400" dirty="0" smtClean="0"/>
              <a:t> </a:t>
            </a:r>
            <a:r>
              <a:rPr lang="en-US" sz="2400" dirty="0"/>
              <a:t>goals </a:t>
            </a:r>
            <a:r>
              <a:rPr lang="en-US" sz="2400" dirty="0" smtClean="0"/>
              <a:t>of as starting </a:t>
            </a:r>
            <a:r>
              <a:rPr lang="en-US" sz="2400" dirty="0"/>
              <a:t>with clean and install</a:t>
            </a:r>
          </a:p>
        </p:txBody>
      </p:sp>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70719" y="2133600"/>
            <a:ext cx="112014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60593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85800"/>
          </a:xfrm>
        </p:spPr>
        <p:txBody>
          <a:bodyPr>
            <a:normAutofit fontScale="90000"/>
          </a:bodyPr>
          <a:lstStyle/>
          <a:p>
            <a:pPr algn="l"/>
            <a:r>
              <a:rPr lang="en-US" sz="2400" dirty="0" smtClean="0"/>
              <a:t>Now we go for post build select the Archive artifacts -in </a:t>
            </a:r>
            <a:r>
              <a:rPr lang="en-US" sz="2400" dirty="0"/>
              <a:t>Jenkins is a feature that allows us to store the output files after we build the project with Jenkins.</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2098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699994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533400"/>
          </a:xfrm>
        </p:spPr>
        <p:txBody>
          <a:bodyPr>
            <a:normAutofit/>
          </a:bodyPr>
          <a:lstStyle/>
          <a:p>
            <a:pPr algn="l"/>
            <a:r>
              <a:rPr lang="en-US" sz="2400" dirty="0" smtClean="0"/>
              <a:t>To archive the artifacts we go for **/*.</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6634856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762000"/>
          </a:xfrm>
        </p:spPr>
        <p:txBody>
          <a:bodyPr>
            <a:normAutofit fontScale="90000"/>
          </a:bodyPr>
          <a:lstStyle/>
          <a:p>
            <a:pPr algn="l"/>
            <a:r>
              <a:rPr lang="en-US" sz="2400" dirty="0"/>
              <a:t>Now </a:t>
            </a:r>
            <a:r>
              <a:rPr lang="en-US" sz="2400" dirty="0" smtClean="0"/>
              <a:t>we here select the  </a:t>
            </a:r>
            <a:r>
              <a:rPr lang="en-US" sz="2400" dirty="0"/>
              <a:t>build other projects, where we will create a test project which will be triggered by the build </a:t>
            </a:r>
            <a:r>
              <a:rPr lang="en-US" sz="2400" dirty="0" smtClean="0"/>
              <a:t>project, click on Apply and  Save</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899319" y="2310266"/>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4138010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48926"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
        <p:nvSpPr>
          <p:cNvPr id="6" name="Title 1">
            <a:extLst>
              <a:ext uri="{FF2B5EF4-FFF2-40B4-BE49-F238E27FC236}">
                <a16:creationId xmlns:a16="http://schemas.microsoft.com/office/drawing/2014/main" xmlns="" id="{50BB39EA-033A-4622-A006-26A571BE51F8}"/>
              </a:ext>
            </a:extLst>
          </p:cNvPr>
          <p:cNvSpPr>
            <a:spLocks noGrp="1"/>
          </p:cNvSpPr>
          <p:nvPr>
            <p:ph type="title"/>
          </p:nvPr>
        </p:nvSpPr>
        <p:spPr>
          <a:xfrm>
            <a:off x="0" y="1295400"/>
            <a:ext cx="11719719" cy="685800"/>
          </a:xfrm>
        </p:spPr>
        <p:txBody>
          <a:bodyPr>
            <a:noAutofit/>
          </a:bodyPr>
          <a:lstStyle/>
          <a:p>
            <a:pPr algn="l"/>
            <a:r>
              <a:rPr lang="en-US" sz="2800" dirty="0"/>
              <a:t>Select the </a:t>
            </a:r>
            <a:r>
              <a:rPr lang="en-US" sz="2800" dirty="0" err="1" smtClean="0"/>
              <a:t>org.apache.maven.archetypes</a:t>
            </a:r>
            <a:r>
              <a:rPr lang="en-US" sz="2800" dirty="0" smtClean="0"/>
              <a:t> with maven-archetype-</a:t>
            </a:r>
            <a:r>
              <a:rPr lang="en-US" sz="2800" dirty="0" err="1" smtClean="0"/>
              <a:t>webapp</a:t>
            </a:r>
            <a:r>
              <a:rPr lang="en-US" sz="2800" dirty="0" smtClean="0"/>
              <a:t> and click Next</a:t>
            </a:r>
            <a:endParaRPr lang="en-IN" sz="2800" dirty="0"/>
          </a:p>
        </p:txBody>
      </p:sp>
    </p:spTree>
    <p:extLst>
      <p:ext uri="{BB962C8B-B14F-4D97-AF65-F5344CB8AC3E}">
        <p14:creationId xmlns:p14="http://schemas.microsoft.com/office/powerpoint/2010/main" xmlns="" val="14358343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179637"/>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
        <p:nvSpPr>
          <p:cNvPr id="3" name="Rectangle 2"/>
          <p:cNvSpPr/>
          <p:nvPr/>
        </p:nvSpPr>
        <p:spPr>
          <a:xfrm>
            <a:off x="518319" y="1524000"/>
            <a:ext cx="8301499" cy="461665"/>
          </a:xfrm>
          <a:prstGeom prst="rect">
            <a:avLst/>
          </a:prstGeom>
        </p:spPr>
        <p:txBody>
          <a:bodyPr wrap="square">
            <a:spAutoFit/>
          </a:bodyPr>
          <a:lstStyle/>
          <a:p>
            <a:r>
              <a:rPr lang="en-US" sz="2400" dirty="0"/>
              <a:t>Create a new freestyle project test as shown and click ok</a:t>
            </a:r>
          </a:p>
        </p:txBody>
      </p:sp>
    </p:spTree>
    <p:extLst>
      <p:ext uri="{BB962C8B-B14F-4D97-AF65-F5344CB8AC3E}">
        <p14:creationId xmlns:p14="http://schemas.microsoft.com/office/powerpoint/2010/main" xmlns="" val="6628638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066800"/>
            <a:ext cx="10945654" cy="838200"/>
          </a:xfrm>
        </p:spPr>
        <p:txBody>
          <a:bodyPr>
            <a:normAutofit fontScale="90000"/>
          </a:bodyPr>
          <a:lstStyle/>
          <a:p>
            <a:pPr algn="l"/>
            <a:r>
              <a:rPr lang="en-US" sz="2400" dirty="0"/>
              <a:t>In Build environment check the box as shown below, this is to discard old </a:t>
            </a:r>
            <a:r>
              <a:rPr lang="en-US" sz="2400" dirty="0" smtClean="0"/>
              <a:t>builds</a:t>
            </a:r>
            <a:br>
              <a:rPr lang="en-US" sz="2400" dirty="0" smtClean="0"/>
            </a:br>
            <a:r>
              <a:rPr lang="en-US" sz="2400" dirty="0"/>
              <a:t>To forward the artifacts of the previous project to the current test project, select copy the artifacts from another project in Build as shown</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0894245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143000"/>
            <a:ext cx="10945654" cy="685800"/>
          </a:xfrm>
        </p:spPr>
        <p:txBody>
          <a:bodyPr>
            <a:normAutofit fontScale="90000"/>
          </a:bodyPr>
          <a:lstStyle/>
          <a:p>
            <a:pPr algn="l"/>
            <a:r>
              <a:rPr lang="en-US" sz="2400" dirty="0"/>
              <a:t>Give the name of the project from which we want to copy the artifacts and check the box -&gt;stable build only-&gt;to copy all the artifacts type **/*</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2098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8858501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
        <p:nvSpPr>
          <p:cNvPr id="3" name="Rectangle 2"/>
          <p:cNvSpPr/>
          <p:nvPr/>
        </p:nvSpPr>
        <p:spPr>
          <a:xfrm>
            <a:off x="365918" y="1447800"/>
            <a:ext cx="11795919" cy="461665"/>
          </a:xfrm>
          <a:prstGeom prst="rect">
            <a:avLst/>
          </a:prstGeom>
        </p:spPr>
        <p:txBody>
          <a:bodyPr wrap="square">
            <a:spAutoFit/>
          </a:bodyPr>
          <a:lstStyle/>
          <a:p>
            <a:r>
              <a:rPr lang="en-US" sz="2400" dirty="0"/>
              <a:t>Now in Build, Invoke top-level Maven </a:t>
            </a:r>
            <a:r>
              <a:rPr lang="en-US" sz="2400" dirty="0" smtClean="0"/>
              <a:t>targets, choose the Maven Path and select goal as test </a:t>
            </a:r>
            <a:endParaRPr lang="en-US" sz="2400" dirty="0"/>
          </a:p>
        </p:txBody>
      </p:sp>
    </p:spTree>
    <p:extLst>
      <p:ext uri="{BB962C8B-B14F-4D97-AF65-F5344CB8AC3E}">
        <p14:creationId xmlns:p14="http://schemas.microsoft.com/office/powerpoint/2010/main" xmlns="" val="39446451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371600"/>
            <a:ext cx="10945654" cy="533400"/>
          </a:xfrm>
        </p:spPr>
        <p:txBody>
          <a:bodyPr>
            <a:normAutofit/>
          </a:bodyPr>
          <a:lstStyle/>
          <a:p>
            <a:pPr algn="l"/>
            <a:r>
              <a:rPr lang="en-US" sz="2400" dirty="0"/>
              <a:t>To archive the artifacts we go for **/*.</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41999"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4"/>
          <p:cNvSpPr txBox="1">
            <a:spLocks/>
          </p:cNvSpPr>
          <p:nvPr/>
        </p:nvSpPr>
        <p:spPr>
          <a:xfrm>
            <a:off x="518319" y="2286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3648324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447800"/>
            <a:ext cx="10945654" cy="609600"/>
          </a:xfrm>
        </p:spPr>
        <p:txBody>
          <a:bodyPr>
            <a:normAutofit fontScale="90000"/>
          </a:bodyPr>
          <a:lstStyle/>
          <a:p>
            <a:pPr algn="l"/>
            <a:r>
              <a:rPr lang="en-US" sz="2400" dirty="0"/>
              <a:t>Now we here select the  build other projects, where we will create a </a:t>
            </a:r>
            <a:r>
              <a:rPr lang="en-US" sz="2400" dirty="0" smtClean="0"/>
              <a:t>deploy </a:t>
            </a:r>
            <a:r>
              <a:rPr lang="en-US" sz="2400" dirty="0"/>
              <a:t>project which will be triggered by the </a:t>
            </a:r>
            <a:r>
              <a:rPr lang="en-US" sz="2400" dirty="0" smtClean="0"/>
              <a:t>test project</a:t>
            </a:r>
            <a:r>
              <a:rPr lang="en-US" sz="2400" dirty="0"/>
              <a:t>, </a:t>
            </a:r>
            <a:r>
              <a:rPr lang="en-US" sz="2400" dirty="0" smtClean="0"/>
              <a:t>click Apply </a:t>
            </a:r>
            <a:r>
              <a:rPr lang="en-US" sz="2400" dirty="0"/>
              <a:t>and </a:t>
            </a:r>
            <a:r>
              <a:rPr lang="en-US" sz="2400" dirty="0" smtClean="0"/>
              <a:t> </a:t>
            </a:r>
            <a:r>
              <a:rPr lang="en-US" sz="2400" dirty="0"/>
              <a:t>Save</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6593167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524000"/>
            <a:ext cx="10945654" cy="457200"/>
          </a:xfrm>
        </p:spPr>
        <p:txBody>
          <a:bodyPr>
            <a:normAutofit fontScale="90000"/>
          </a:bodyPr>
          <a:lstStyle/>
          <a:p>
            <a:pPr algn="l"/>
            <a:r>
              <a:rPr lang="en-US" sz="2400" dirty="0"/>
              <a:t>Create a new freestyle project test as shown and click ok</a:t>
            </a:r>
            <a:br>
              <a:rPr lang="en-US" sz="2400" dirty="0"/>
            </a:b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67399" y="22098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4393575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19" y="1447800"/>
            <a:ext cx="11582399" cy="609600"/>
          </a:xfrm>
        </p:spPr>
        <p:txBody>
          <a:bodyPr>
            <a:normAutofit fontScale="90000"/>
          </a:bodyPr>
          <a:lstStyle/>
          <a:p>
            <a:pPr algn="l"/>
            <a:r>
              <a:rPr lang="en-US" sz="2400" dirty="0"/>
              <a:t>Give the name of the project from which we want to copy the artifacts and check the box </a:t>
            </a:r>
            <a:r>
              <a:rPr lang="en-US" sz="2400" dirty="0" smtClean="0"/>
              <a:t>-&gt;</a:t>
            </a:r>
            <a:r>
              <a:rPr lang="en-US" sz="2400" dirty="0"/>
              <a:t>stable build only-&gt;to copy all the artifacts type **/*</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2098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800972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447800"/>
            <a:ext cx="10945654" cy="685800"/>
          </a:xfrm>
        </p:spPr>
        <p:txBody>
          <a:bodyPr>
            <a:normAutofit fontScale="90000"/>
          </a:bodyPr>
          <a:lstStyle/>
          <a:p>
            <a:pPr algn="l"/>
            <a:r>
              <a:rPr lang="en-US" sz="2400" dirty="0" smtClean="0"/>
              <a:t>Now here we go for Add post –build action where we select the Deploy war/ear to a container.</a:t>
            </a:r>
            <a:br>
              <a:rPr lang="en-US" sz="2400" dirty="0" smtClean="0"/>
            </a:br>
            <a:r>
              <a:rPr lang="en-US" sz="2000" dirty="0"/>
              <a:t>This </a:t>
            </a:r>
            <a:r>
              <a:rPr lang="en-US" sz="2000" b="1" dirty="0"/>
              <a:t>plugin</a:t>
            </a:r>
            <a:r>
              <a:rPr lang="en-US" sz="2000" dirty="0"/>
              <a:t> takes a </a:t>
            </a:r>
            <a:r>
              <a:rPr lang="en-US" sz="2000" b="1" dirty="0"/>
              <a:t>war</a:t>
            </a:r>
            <a:r>
              <a:rPr lang="en-US" sz="2000" dirty="0"/>
              <a:t>/</a:t>
            </a:r>
            <a:r>
              <a:rPr lang="en-US" sz="2000" b="1" dirty="0"/>
              <a:t>ear</a:t>
            </a:r>
            <a:r>
              <a:rPr lang="en-US" sz="2000" dirty="0"/>
              <a:t> file and deploys that to a running remote application server at the end of a build.</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67399" y="2332037"/>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9646697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600200"/>
            <a:ext cx="10945654" cy="609600"/>
          </a:xfrm>
        </p:spPr>
        <p:txBody>
          <a:bodyPr>
            <a:normAutofit/>
          </a:bodyPr>
          <a:lstStyle/>
          <a:p>
            <a:pPr algn="l"/>
            <a:r>
              <a:rPr lang="en-US" sz="2400" dirty="0" smtClean="0"/>
              <a:t>Deploy </a:t>
            </a:r>
            <a:r>
              <a:rPr lang="en-US" sz="2400" dirty="0" err="1" smtClean="0"/>
              <a:t>warr</a:t>
            </a:r>
            <a:r>
              <a:rPr lang="en-US" sz="2400" dirty="0" smtClean="0"/>
              <a:t>/ear to a container takes the artifacts as  **/*.war.</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41999" y="2332037"/>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513175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083" y="1295400"/>
            <a:ext cx="10945654" cy="685800"/>
          </a:xfrm>
        </p:spPr>
        <p:txBody>
          <a:bodyPr>
            <a:noAutofit/>
          </a:bodyPr>
          <a:lstStyle/>
          <a:p>
            <a:pPr algn="l"/>
            <a:r>
              <a:rPr lang="en-US" sz="2400" dirty="0" smtClean="0"/>
              <a:t>Provide the Group id , </a:t>
            </a:r>
            <a:r>
              <a:rPr lang="en-US" sz="2400" dirty="0"/>
              <a:t>Artifact </a:t>
            </a:r>
            <a:r>
              <a:rPr lang="en-US" sz="2400" dirty="0" smtClean="0"/>
              <a:t>id(file name) </a:t>
            </a:r>
            <a:r>
              <a:rPr lang="en-US" sz="2400" dirty="0"/>
              <a:t>and click </a:t>
            </a:r>
            <a:r>
              <a:rPr lang="en-US" sz="2400" dirty="0" smtClean="0"/>
              <a:t>Finish, Maven web Project </a:t>
            </a:r>
            <a:r>
              <a:rPr lang="en-US" sz="2400" dirty="0"/>
              <a:t>is created</a:t>
            </a: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518319"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6081417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447800"/>
            <a:ext cx="10945654" cy="533400"/>
          </a:xfrm>
        </p:spPr>
        <p:txBody>
          <a:bodyPr>
            <a:normAutofit/>
          </a:bodyPr>
          <a:lstStyle/>
          <a:p>
            <a:pPr algn="l"/>
            <a:r>
              <a:rPr lang="en-US" sz="2400" dirty="0" smtClean="0"/>
              <a:t>Here we select the tomcat version .</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899319"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629443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676400"/>
            <a:ext cx="10945654" cy="609600"/>
          </a:xfrm>
        </p:spPr>
        <p:txBody>
          <a:bodyPr>
            <a:normAutofit/>
          </a:bodyPr>
          <a:lstStyle/>
          <a:p>
            <a:pPr algn="l"/>
            <a:r>
              <a:rPr lang="en-US" sz="2400" dirty="0" smtClean="0"/>
              <a:t>Here we add </a:t>
            </a:r>
            <a:r>
              <a:rPr lang="en-US" sz="2400" dirty="0"/>
              <a:t>the credentials </a:t>
            </a:r>
            <a:r>
              <a:rPr lang="en-US" sz="2400" dirty="0" smtClean="0"/>
              <a:t> </a:t>
            </a:r>
            <a:r>
              <a:rPr lang="en-US" sz="2400" dirty="0"/>
              <a:t>of tomcat .</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67399" y="2438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0383613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447800"/>
            <a:ext cx="10945654" cy="685800"/>
          </a:xfrm>
        </p:spPr>
        <p:txBody>
          <a:bodyPr>
            <a:normAutofit/>
          </a:bodyPr>
          <a:lstStyle/>
          <a:p>
            <a:pPr algn="l"/>
            <a:r>
              <a:rPr lang="en-US" sz="2400" dirty="0" smtClean="0"/>
              <a:t>Here we added the credentials of tomcat and tomcat URL also.</a:t>
            </a:r>
            <a:endParaRPr lang="en-US" sz="2400" dirty="0"/>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70719" y="2057400"/>
            <a:ext cx="10945654"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itle 4"/>
          <p:cNvSpPr txBox="1">
            <a:spLocks/>
          </p:cNvSpPr>
          <p:nvPr/>
        </p:nvSpPr>
        <p:spPr>
          <a:xfrm>
            <a:off x="518319" y="762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17913426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524000"/>
            <a:ext cx="10945654" cy="457200"/>
          </a:xfrm>
        </p:spPr>
        <p:txBody>
          <a:bodyPr>
            <a:normAutofit/>
          </a:bodyPr>
          <a:lstStyle/>
          <a:p>
            <a:pPr algn="l"/>
            <a:r>
              <a:rPr lang="en-US" sz="2400" dirty="0" smtClean="0"/>
              <a:t>Now Apply and Save.</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4699"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4706388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447800"/>
            <a:ext cx="10945654" cy="685800"/>
          </a:xfrm>
        </p:spPr>
        <p:txBody>
          <a:bodyPr>
            <a:normAutofit fontScale="90000"/>
          </a:bodyPr>
          <a:lstStyle/>
          <a:p>
            <a:pPr algn="l"/>
            <a:r>
              <a:rPr lang="en-US" sz="2400" dirty="0" smtClean="0"/>
              <a:t>We Create </a:t>
            </a:r>
            <a:r>
              <a:rPr lang="en-US" sz="2400" dirty="0"/>
              <a:t>a pipeline by clicking on + symbol in the dashboard -&gt;a pipeline is a collection of events or jobs which are interlinked with one another in a sequence</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332037"/>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1566105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19200"/>
            <a:ext cx="10945654" cy="762000"/>
          </a:xfrm>
        </p:spPr>
        <p:txBody>
          <a:bodyPr>
            <a:normAutofit/>
          </a:bodyPr>
          <a:lstStyle/>
          <a:p>
            <a:pPr algn="l"/>
            <a:r>
              <a:rPr lang="en-US" sz="2400" dirty="0"/>
              <a:t>Give a name to the pipeline-&gt;select Build Pipeline View-&gt;create</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92483"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2286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8884201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524000"/>
            <a:ext cx="10945654" cy="533400"/>
          </a:xfrm>
        </p:spPr>
        <p:txBody>
          <a:bodyPr>
            <a:normAutofit/>
          </a:bodyPr>
          <a:lstStyle/>
          <a:p>
            <a:pPr algn="l"/>
            <a:r>
              <a:rPr lang="en-US" sz="2400" dirty="0"/>
              <a:t>Select the first project to trigger the execution-</a:t>
            </a:r>
            <a:r>
              <a:rPr lang="en-US" sz="2400" dirty="0" smtClean="0"/>
              <a:t>&gt;build session of your  </a:t>
            </a:r>
            <a:r>
              <a:rPr lang="en-US" sz="2400" dirty="0"/>
              <a:t>project</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2098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7021092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447800"/>
            <a:ext cx="10945654" cy="533400"/>
          </a:xfrm>
        </p:spPr>
        <p:txBody>
          <a:bodyPr>
            <a:normAutofit/>
          </a:bodyPr>
          <a:lstStyle/>
          <a:p>
            <a:pPr algn="l"/>
            <a:r>
              <a:rPr lang="en-US" sz="2400" dirty="0" smtClean="0"/>
              <a:t>Apply and Save</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72191"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501752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09600"/>
          </a:xfrm>
        </p:spPr>
        <p:txBody>
          <a:bodyPr>
            <a:normAutofit/>
          </a:bodyPr>
          <a:lstStyle/>
          <a:p>
            <a:pPr algn="l"/>
            <a:r>
              <a:rPr lang="en-US" sz="2400" dirty="0" smtClean="0"/>
              <a:t>This is the console after save  .now click on run.</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9540771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533400"/>
          </a:xfrm>
        </p:spPr>
        <p:txBody>
          <a:bodyPr>
            <a:normAutofit fontScale="90000"/>
          </a:bodyPr>
          <a:lstStyle/>
          <a:p>
            <a:pPr algn="l"/>
            <a:r>
              <a:rPr lang="en-US" sz="2400" dirty="0"/>
              <a:t>After Click on Run -&gt; click on the small black box to open the console to check if the build is success</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23308"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55633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19" y="1219198"/>
            <a:ext cx="11795919" cy="762001"/>
          </a:xfrm>
        </p:spPr>
        <p:txBody>
          <a:bodyPr>
            <a:normAutofit/>
          </a:bodyPr>
          <a:lstStyle/>
          <a:p>
            <a:pPr algn="l"/>
            <a:r>
              <a:rPr lang="en-US" sz="2400" dirty="0" smtClean="0"/>
              <a:t>Here the  project created , </a:t>
            </a:r>
            <a:r>
              <a:rPr lang="en-US" sz="2400" dirty="0"/>
              <a:t>Check for </a:t>
            </a:r>
            <a:r>
              <a:rPr lang="en-US" sz="2400" dirty="0" smtClean="0"/>
              <a:t>index .</a:t>
            </a:r>
            <a:r>
              <a:rPr lang="en-US" sz="2400" smtClean="0"/>
              <a:t>jsp</a:t>
            </a:r>
            <a:r>
              <a:rPr lang="en-US" sz="2400" dirty="0" smtClean="0"/>
              <a:t> </a:t>
            </a:r>
            <a:r>
              <a:rPr lang="en-US" sz="2400" dirty="0"/>
              <a:t>file containing Hello </a:t>
            </a:r>
            <a:r>
              <a:rPr lang="en-US" sz="2400" dirty="0" smtClean="0"/>
              <a:t>Welcome to maven web</a:t>
            </a:r>
            <a:endParaRPr lang="en-US" sz="2400"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757080" y="20574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365919" y="381000"/>
            <a:ext cx="10945654" cy="838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2287199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85800"/>
          </a:xfrm>
        </p:spPr>
        <p:txBody>
          <a:bodyPr>
            <a:normAutofit/>
          </a:bodyPr>
          <a:lstStyle/>
          <a:p>
            <a:pPr algn="l"/>
            <a:r>
              <a:rPr lang="en-US" sz="2400" dirty="0" smtClean="0"/>
              <a:t>Now we see all the build has  success.</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37699" y="22098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1489337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533400"/>
          </a:xfrm>
        </p:spPr>
        <p:txBody>
          <a:bodyPr>
            <a:normAutofit/>
          </a:bodyPr>
          <a:lstStyle/>
          <a:p>
            <a:pPr algn="l"/>
            <a:r>
              <a:rPr lang="en-US" sz="2400" dirty="0"/>
              <a:t>Now we can run </a:t>
            </a:r>
            <a:r>
              <a:rPr lang="en-US" sz="2400" dirty="0" smtClean="0"/>
              <a:t>the local host of tomcat, click -&gt; manager App</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554996"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30652423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609600"/>
          </a:xfrm>
        </p:spPr>
        <p:txBody>
          <a:bodyPr>
            <a:normAutofit/>
          </a:bodyPr>
          <a:lstStyle/>
          <a:p>
            <a:pPr algn="l"/>
            <a:r>
              <a:rPr lang="en-US" sz="2400" dirty="0" smtClean="0"/>
              <a:t>It ask for user credentials for login ,provide the credentials of tomcat.</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smtClean="0">
                <a:solidFill>
                  <a:schemeClr val="tx1"/>
                </a:solidFill>
              </a:rPr>
              <a:t>Maven Project in Eclipse</a:t>
            </a:r>
            <a:endParaRPr lang="en-US" sz="3600" b="1" dirty="0">
              <a:solidFill>
                <a:schemeClr val="tx1"/>
              </a:solidFill>
            </a:endParaRPr>
          </a:p>
        </p:txBody>
      </p:sp>
    </p:spTree>
    <p:extLst>
      <p:ext uri="{BB962C8B-B14F-4D97-AF65-F5344CB8AC3E}">
        <p14:creationId xmlns:p14="http://schemas.microsoft.com/office/powerpoint/2010/main" xmlns="" val="36081043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457200"/>
          </a:xfrm>
        </p:spPr>
        <p:txBody>
          <a:bodyPr>
            <a:normAutofit/>
          </a:bodyPr>
          <a:lstStyle/>
          <a:p>
            <a:pPr algn="l"/>
            <a:r>
              <a:rPr lang="en-US" sz="2400" dirty="0" smtClean="0"/>
              <a:t>It provide the page with out project name which is </a:t>
            </a:r>
            <a:r>
              <a:rPr lang="en-US" sz="2400" dirty="0" err="1" smtClean="0"/>
              <a:t>highlighten</a:t>
            </a:r>
            <a:r>
              <a:rPr lang="en-US" sz="2400" dirty="0"/>
              <a:t>.</a:t>
            </a:r>
            <a:r>
              <a:rPr lang="en-US" sz="2400" dirty="0" smtClean="0"/>
              <a:t> </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19812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smtClean="0">
                <a:solidFill>
                  <a:schemeClr val="tx1"/>
                </a:solidFill>
              </a:rPr>
              <a:t>Maven Project in Eclipse</a:t>
            </a:r>
            <a:endParaRPr lang="en-US" sz="3600" b="1" dirty="0">
              <a:solidFill>
                <a:schemeClr val="tx1"/>
              </a:solidFill>
            </a:endParaRPr>
          </a:p>
        </p:txBody>
      </p:sp>
    </p:spTree>
    <p:extLst>
      <p:ext uri="{BB962C8B-B14F-4D97-AF65-F5344CB8AC3E}">
        <p14:creationId xmlns:p14="http://schemas.microsoft.com/office/powerpoint/2010/main" xmlns="" val="17734847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447800"/>
            <a:ext cx="10945654" cy="381000"/>
          </a:xfrm>
        </p:spPr>
        <p:txBody>
          <a:bodyPr>
            <a:noAutofit/>
          </a:bodyPr>
          <a:lstStyle/>
          <a:p>
            <a:pPr algn="l"/>
            <a:r>
              <a:rPr lang="en-US" sz="2400" dirty="0" smtClean="0"/>
              <a:t>After clicking on our project we can see our output here .</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83693" y="21336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796912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838200"/>
          </a:xfrm>
        </p:spPr>
        <p:txBody>
          <a:bodyPr>
            <a:normAutofit/>
          </a:bodyPr>
          <a:lstStyle/>
          <a:p>
            <a:pPr algn="l"/>
            <a:r>
              <a:rPr lang="en-US" sz="2700" dirty="0" smtClean="0"/>
              <a:t>In pom.xml add the dependencies as shown below.</a:t>
            </a:r>
            <a:endParaRPr lang="en-US" sz="2700" dirty="0"/>
          </a:p>
        </p:txBody>
      </p:sp>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pic>
        <p:nvPicPr>
          <p:cNvPr id="6" name="Content Placeholder 5">
            <a:extLst>
              <a:ext uri="{FF2B5EF4-FFF2-40B4-BE49-F238E27FC236}">
                <a16:creationId xmlns="" xmlns:a16="http://schemas.microsoft.com/office/drawing/2014/main" id="{48B5A10C-D8A6-4232-B9ED-4FFC0FAD7F57}"/>
              </a:ext>
            </a:extLst>
          </p:cNvPr>
          <p:cNvPicPr>
            <a:picLocks noGrp="1" noChangeAspect="1"/>
          </p:cNvPicPr>
          <p:nvPr>
            <p:ph idx="1"/>
          </p:nvPr>
        </p:nvPicPr>
        <p:blipFill>
          <a:blip r:embed="rId2"/>
          <a:stretch>
            <a:fillRect/>
          </a:stretch>
        </p:blipFill>
        <p:spPr>
          <a:xfrm>
            <a:off x="899319" y="2332061"/>
            <a:ext cx="10210800" cy="4525963"/>
          </a:xfrm>
          <a:prstGeom prst="rect">
            <a:avLst/>
          </a:prstGeom>
        </p:spPr>
      </p:pic>
    </p:spTree>
    <p:extLst>
      <p:ext uri="{BB962C8B-B14F-4D97-AF65-F5344CB8AC3E}">
        <p14:creationId xmlns:p14="http://schemas.microsoft.com/office/powerpoint/2010/main" xmlns="" val="4914874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295400"/>
            <a:ext cx="10945654" cy="838200"/>
          </a:xfrm>
        </p:spPr>
        <p:txBody>
          <a:bodyPr>
            <a:normAutofit fontScale="90000"/>
          </a:bodyPr>
          <a:lstStyle/>
          <a:p>
            <a:pPr algn="l"/>
            <a:r>
              <a:rPr lang="en-US" sz="2700" dirty="0" smtClean="0"/>
              <a:t>To run the project right click </a:t>
            </a:r>
            <a:r>
              <a:rPr lang="en-US" sz="2700" dirty="0"/>
              <a:t>and Run </a:t>
            </a:r>
            <a:r>
              <a:rPr lang="en-US" sz="2700" dirty="0" smtClean="0"/>
              <a:t>as </a:t>
            </a:r>
            <a:r>
              <a:rPr lang="en-US" sz="2700" dirty="0"/>
              <a:t>Maven Clean - It clears out the existing classes </a:t>
            </a:r>
            <a:r>
              <a:rPr lang="en-US" sz="2700" dirty="0" smtClean="0"/>
              <a:t> previous one </a:t>
            </a:r>
            <a:endParaRPr lang="en-US" sz="27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2179637"/>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22902312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2" y="1143000"/>
            <a:ext cx="10945654" cy="685800"/>
          </a:xfrm>
        </p:spPr>
        <p:txBody>
          <a:bodyPr>
            <a:normAutofit/>
          </a:bodyPr>
          <a:lstStyle/>
          <a:p>
            <a:pPr algn="l"/>
            <a:r>
              <a:rPr lang="en-US" sz="2400" dirty="0" smtClean="0"/>
              <a:t>Here we can  see the console </a:t>
            </a:r>
            <a:r>
              <a:rPr lang="en-US" sz="2400" dirty="0"/>
              <a:t>for Build </a:t>
            </a:r>
            <a:r>
              <a:rPr lang="en-US" sz="2400" dirty="0" smtClean="0"/>
              <a:t>Success.</a:t>
            </a:r>
            <a:endParaRPr lang="en-US" sz="24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57080" y="1981200"/>
            <a:ext cx="10706893"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4"/>
          <p:cNvSpPr txBox="1">
            <a:spLocks/>
          </p:cNvSpPr>
          <p:nvPr/>
        </p:nvSpPr>
        <p:spPr>
          <a:xfrm>
            <a:off x="518319" y="152400"/>
            <a:ext cx="10945654"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smtClean="0">
                <a:solidFill>
                  <a:schemeClr val="tx1"/>
                </a:solidFill>
              </a:rPr>
              <a:t>Maven Web Project in Eclipse</a:t>
            </a:r>
            <a:endParaRPr lang="en-US" sz="3600" b="1" dirty="0">
              <a:solidFill>
                <a:schemeClr val="tx1"/>
              </a:solidFill>
            </a:endParaRPr>
          </a:p>
        </p:txBody>
      </p:sp>
    </p:spTree>
    <p:extLst>
      <p:ext uri="{BB962C8B-B14F-4D97-AF65-F5344CB8AC3E}">
        <p14:creationId xmlns:p14="http://schemas.microsoft.com/office/powerpoint/2010/main" xmlns="" val="4271524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TotalTime>
  <Words>1148</Words>
  <Application>Microsoft Office PowerPoint</Application>
  <PresentationFormat>Custom</PresentationFormat>
  <Paragraphs>130</Paragraphs>
  <Slides>64</Slides>
  <Notes>2</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Maven Web  Project in Eclipse</vt:lpstr>
      <vt:lpstr>Select the Maven Project</vt:lpstr>
      <vt:lpstr>Click -&gt; Next</vt:lpstr>
      <vt:lpstr>Select the org.apache.maven.archetypes with maven-archetype-webapp and click Next</vt:lpstr>
      <vt:lpstr>Provide the Group id , Artifact id(file name) and click Finish, Maven web Project is created</vt:lpstr>
      <vt:lpstr>Here the  project created , Check for index .jsp file containing Hello Welcome to maven web</vt:lpstr>
      <vt:lpstr>In pom.xml add the dependencies as shown below.</vt:lpstr>
      <vt:lpstr>To run the project right click and Run as Maven Clean - It clears out the existing classes  previous one </vt:lpstr>
      <vt:lpstr>Here we can  see the console for Build Success.</vt:lpstr>
      <vt:lpstr>Now again run the project right click  and Run as Maven Install – to add artifacts  to the project</vt:lpstr>
      <vt:lpstr>Here we can  see the console for Build Success</vt:lpstr>
      <vt:lpstr>Again run the project Maven test – to test the project</vt:lpstr>
      <vt:lpstr>Here we can  see the console for Build Success</vt:lpstr>
      <vt:lpstr>Now  run the project Run as Maven Build – it creates JAR/WAR files to the project</vt:lpstr>
      <vt:lpstr>Here specify the goals -&gt; they clean install test or Package ,click -&gt; Apply &amp; Run</vt:lpstr>
      <vt:lpstr>We see the console output</vt:lpstr>
      <vt:lpstr>Now run the project as Run on server  </vt:lpstr>
      <vt:lpstr>Here we have to select the tomcat server ,Click -&gt; Finish</vt:lpstr>
      <vt:lpstr>Here we can see output here</vt:lpstr>
      <vt:lpstr>Now come  Git hub ,here create a empty repository to get the maven web project</vt:lpstr>
      <vt:lpstr>To get the path Right click ,and select the properties</vt:lpstr>
      <vt:lpstr>From here we copy the path of eclipse workspace.</vt:lpstr>
      <vt:lpstr>Change the directory to eclipse workspace </vt:lpstr>
      <vt:lpstr>After getting in the path ,go for ls, git  init and  git add .</vt:lpstr>
      <vt:lpstr>and go for git commit</vt:lpstr>
      <vt:lpstr>Now push into the git hub .</vt:lpstr>
      <vt:lpstr>After pushing from git bash ,now refresh the git hub we see all the files are reflected here.</vt:lpstr>
      <vt:lpstr>Now come to jenkins ,here we will create the new item</vt:lpstr>
      <vt:lpstr>Name it, and  select as -&gt; freestyle project ,click on-&gt; ok.</vt:lpstr>
      <vt:lpstr>Copy the git hub http code </vt:lpstr>
      <vt:lpstr>Paste the code in GIT URL ,check for master /main.</vt:lpstr>
      <vt:lpstr>Here we going for main.</vt:lpstr>
      <vt:lpstr>Now in Build, Invoke top-level Maven targets</vt:lpstr>
      <vt:lpstr>Select the Maven path which is already set in the global credentials in Manage Jenkins</vt:lpstr>
      <vt:lpstr>Select the Maven path which is already set in the global credentials in Manage Jenkins</vt:lpstr>
      <vt:lpstr>Now we follow the  goals of as starting with clean and install</vt:lpstr>
      <vt:lpstr>Now we go for post build select the Archive artifacts -in Jenkins is a feature that allows us to store the output files after we build the project with Jenkins.</vt:lpstr>
      <vt:lpstr>To archive the artifacts we go for **/*.</vt:lpstr>
      <vt:lpstr>Now we here select the  build other projects, where we will create a test project which will be triggered by the build project, click on Apply and  Save</vt:lpstr>
      <vt:lpstr>Slide 40</vt:lpstr>
      <vt:lpstr>In Build environment check the box as shown below, this is to discard old builds To forward the artifacts of the previous project to the current test project, select copy the artifacts from another project in Build as shown</vt:lpstr>
      <vt:lpstr>Give the name of the project from which we want to copy the artifacts and check the box -&gt;stable build only-&gt;to copy all the artifacts type **/*</vt:lpstr>
      <vt:lpstr>Slide 43</vt:lpstr>
      <vt:lpstr>To archive the artifacts we go for **/*.</vt:lpstr>
      <vt:lpstr>Now we here select the  build other projects, where we will create a deploy project which will be triggered by the test project, click Apply and  Save</vt:lpstr>
      <vt:lpstr>Create a new freestyle project test as shown and click ok </vt:lpstr>
      <vt:lpstr>Give the name of the project from which we want to copy the artifacts and check the box -&gt;stable build only-&gt;to copy all the artifacts type **/*</vt:lpstr>
      <vt:lpstr>Now here we go for Add post –build action where we select the Deploy war/ear to a container. This plugin takes a war/ear file and deploys that to a running remote application server at the end of a build.</vt:lpstr>
      <vt:lpstr>Deploy warr/ear to a container takes the artifacts as  **/*.war.</vt:lpstr>
      <vt:lpstr>Here we select the tomcat version .</vt:lpstr>
      <vt:lpstr>Here we add the credentials  of tomcat .</vt:lpstr>
      <vt:lpstr>Here we added the credentials of tomcat and tomcat URL also.</vt:lpstr>
      <vt:lpstr>Now Apply and Save.</vt:lpstr>
      <vt:lpstr>We Create a pipeline by clicking on + symbol in the dashboard -&gt;a pipeline is a collection of events or jobs which are interlinked with one another in a sequence</vt:lpstr>
      <vt:lpstr>Give a name to the pipeline-&gt;select Build Pipeline View-&gt;create</vt:lpstr>
      <vt:lpstr>Select the first project to trigger the execution-&gt;build session of your  project</vt:lpstr>
      <vt:lpstr>Apply and Save</vt:lpstr>
      <vt:lpstr>This is the console after save  .now click on run.</vt:lpstr>
      <vt:lpstr>After Click on Run -&gt; click on the small black box to open the console to check if the build is success</vt:lpstr>
      <vt:lpstr>Now we see all the build has  success.</vt:lpstr>
      <vt:lpstr>Now we can run the local host of tomcat, click -&gt; manager App</vt:lpstr>
      <vt:lpstr>It ask for user credentials for login ,provide the credentials of tomcat.</vt:lpstr>
      <vt:lpstr>It provide the page with out project name which is highlighten. </vt:lpstr>
      <vt:lpstr>After clicking on our project we can see our output here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RITVIK</dc:creator>
  <cp:lastModifiedBy>User</cp:lastModifiedBy>
  <cp:revision>33</cp:revision>
  <dcterms:created xsi:type="dcterms:W3CDTF">2006-08-16T00:00:00Z</dcterms:created>
  <dcterms:modified xsi:type="dcterms:W3CDTF">2022-11-03T08:20:32Z</dcterms:modified>
</cp:coreProperties>
</file>